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4" r:id="rId5"/>
    <p:sldId id="265" r:id="rId6"/>
    <p:sldId id="266" r:id="rId7"/>
    <p:sldId id="267" r:id="rId8"/>
    <p:sldId id="268" r:id="rId9"/>
    <p:sldId id="259" r:id="rId10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06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F95B-0CE8-48FB-8644-31C5BAC2A39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4E05-9C6B-4034-AD0D-5F6C63CE6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6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캠핑장 검색 도우미 </a:t>
            </a:r>
            <a:r>
              <a:rPr lang="ko-KR" altLang="en-US" dirty="0" err="1"/>
              <a:t>캠핑가자</a:t>
            </a:r>
            <a:r>
              <a:rPr lang="ko-KR" altLang="en-US" dirty="0"/>
              <a:t> 중간발표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9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구현기능 진행상황 </a:t>
            </a:r>
            <a:r>
              <a:rPr lang="ko-KR" altLang="en-US" dirty="0" err="1"/>
              <a:t>커밋상황</a:t>
            </a:r>
            <a:r>
              <a:rPr lang="ko-KR" altLang="en-US" dirty="0"/>
              <a:t> 순으로 발표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1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기획발표 때의 구현 기획은 다음과 같습니다</a:t>
            </a:r>
            <a:br>
              <a:rPr lang="en-US" altLang="ko-KR" dirty="0"/>
            </a:br>
            <a:r>
              <a:rPr lang="ko-KR" altLang="en-US" dirty="0"/>
              <a:t>저희는 이중 지도 연동을 제외하곤 완료하였습니다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57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</a:t>
            </a:r>
            <a:r>
              <a:rPr lang="en-US" altLang="ko-KR" dirty="0" err="1"/>
              <a:t>api</a:t>
            </a:r>
            <a:r>
              <a:rPr lang="ko-KR" altLang="en-US" dirty="0"/>
              <a:t>를 불러오는 기능과 본 프로그램을 합치지 않아서 분리되어 있지만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불러오고 이름으로 검색하는 기능을 다음과 같이 </a:t>
            </a:r>
            <a:r>
              <a:rPr lang="ko-KR" altLang="en-US" dirty="0" err="1"/>
              <a:t>구현해놓았습니다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4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본프로그램의 메인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우측하단에서 선택한 지역의 지도를 띄울 계획이며</a:t>
            </a:r>
            <a:endParaRPr lang="en-US" altLang="ko-KR" dirty="0"/>
          </a:p>
          <a:p>
            <a:r>
              <a:rPr lang="ko-KR" altLang="en-US" dirty="0"/>
              <a:t>지도에 버블로 캠핑장의 위치를 표시할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조건을 클릭하면 조건에 맞는 캠핑장만 표시할 계획이고</a:t>
            </a:r>
            <a:endParaRPr lang="en-US" altLang="ko-KR" dirty="0"/>
          </a:p>
          <a:p>
            <a:r>
              <a:rPr lang="ko-KR" altLang="en-US" dirty="0"/>
              <a:t>지도에서 버블을 클릭하면 우측 상단에 캠핑장의 간단한 정보가 표시되고 이를 </a:t>
            </a:r>
            <a:r>
              <a:rPr lang="ko-KR" altLang="en-US" dirty="0" err="1"/>
              <a:t>클릭할시</a:t>
            </a:r>
            <a:r>
              <a:rPr lang="ko-KR" altLang="en-US" dirty="0"/>
              <a:t> 세부정보로 넘어가게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4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세부정보 탭에서는 선택한 캠핑장의 자세한 정보들이 표시될 예정입니다</a:t>
            </a:r>
            <a:r>
              <a:rPr lang="en-US" altLang="ko-KR" dirty="0"/>
              <a:t>. </a:t>
            </a:r>
            <a:r>
              <a:rPr lang="ko-KR" altLang="en-US" dirty="0"/>
              <a:t>좌측상단에는 캠핑장의 위치가 지도에 표시될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8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찜하기</a:t>
            </a:r>
            <a:r>
              <a:rPr lang="ko-KR" altLang="en-US" dirty="0"/>
              <a:t> 탭에서는 </a:t>
            </a:r>
            <a:r>
              <a:rPr lang="ko-KR" altLang="en-US" dirty="0" err="1"/>
              <a:t>메인탭과</a:t>
            </a:r>
            <a:r>
              <a:rPr lang="ko-KR" altLang="en-US" dirty="0"/>
              <a:t> </a:t>
            </a:r>
            <a:r>
              <a:rPr lang="ko-KR" altLang="en-US" dirty="0" err="1"/>
              <a:t>세브정보탭에서</a:t>
            </a:r>
            <a:r>
              <a:rPr lang="ko-KR" altLang="en-US" dirty="0"/>
              <a:t>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캠핑장을 모아서 </a:t>
            </a:r>
            <a:r>
              <a:rPr lang="ko-KR" altLang="en-US" dirty="0" err="1"/>
              <a:t>관리할수</a:t>
            </a:r>
            <a:r>
              <a:rPr lang="ko-KR" altLang="en-US" dirty="0"/>
              <a:t> 있는 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찜을 취소하거나 </a:t>
            </a:r>
            <a:r>
              <a:rPr lang="ko-KR" altLang="en-US" dirty="0" err="1"/>
              <a:t>찜해놓은</a:t>
            </a:r>
            <a:r>
              <a:rPr lang="ko-KR" altLang="en-US" dirty="0"/>
              <a:t> 캠핑장의 정보를 간략하게 확인 </a:t>
            </a:r>
            <a:r>
              <a:rPr lang="ko-KR" altLang="en-US" dirty="0" err="1"/>
              <a:t>할수있고</a:t>
            </a:r>
            <a:r>
              <a:rPr lang="ko-KR" altLang="en-US" dirty="0"/>
              <a:t> 세부정보 탭으로 넘어가 자세한 정보를 확인 </a:t>
            </a:r>
            <a:r>
              <a:rPr lang="ko-KR" altLang="en-US" dirty="0" err="1"/>
              <a:t>할수</a:t>
            </a:r>
            <a:r>
              <a:rPr lang="ko-KR" altLang="en-US" dirty="0"/>
              <a:t> 있게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72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5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커밋</a:t>
            </a:r>
            <a:r>
              <a:rPr lang="ko-KR" altLang="en-US" dirty="0"/>
              <a:t> 로그입니다</a:t>
            </a:r>
            <a:r>
              <a:rPr lang="en-US" altLang="ko-KR" dirty="0"/>
              <a:t>. </a:t>
            </a:r>
            <a:r>
              <a:rPr lang="ko-KR" altLang="en-US" dirty="0"/>
              <a:t>시현영상 보여드리고 발표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1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476021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audio" Target="../media/media3.m4a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drawline851774317645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7686675"/>
            <a:ext cx="12543770" cy="38100"/>
          </a:xfrm>
          <a:prstGeom prst="rect">
            <a:avLst/>
          </a:prstGeom>
        </p:spPr>
      </p:pic>
      <p:pic>
        <p:nvPicPr>
          <p:cNvPr id="3" name="text219691751089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5" y="8372475"/>
            <a:ext cx="2222255" cy="538163"/>
          </a:xfrm>
          <a:prstGeom prst="rect">
            <a:avLst/>
          </a:prstGeom>
        </p:spPr>
      </p:pic>
      <p:pic>
        <p:nvPicPr>
          <p:cNvPr id="4" name="text29073396271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5" y="7943850"/>
            <a:ext cx="4018241" cy="269081"/>
          </a:xfrm>
          <a:prstGeom prst="rect">
            <a:avLst/>
          </a:prstGeom>
        </p:spPr>
      </p:pic>
      <p:pic>
        <p:nvPicPr>
          <p:cNvPr id="5" name="text282815221986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325" y="5314950"/>
            <a:ext cx="7751897" cy="484346"/>
          </a:xfrm>
          <a:prstGeom prst="rect">
            <a:avLst/>
          </a:prstGeom>
        </p:spPr>
      </p:pic>
      <p:pic>
        <p:nvPicPr>
          <p:cNvPr id="6" name="text212647169930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325" y="1647825"/>
            <a:ext cx="5033631" cy="154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FECB9-2E49-2E9E-8700-F18F99CAC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0775779" y="1581200"/>
            <a:ext cx="5688632" cy="5688632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2D77834-5147-C88E-DF4D-28363EEB7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6"/>
    </mc:Choice>
    <mc:Fallback>
      <p:transition spd="slow" advTm="8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549030003408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965" y="3200400"/>
            <a:ext cx="3475340" cy="3475340"/>
          </a:xfrm>
          <a:prstGeom prst="rect">
            <a:avLst/>
          </a:prstGeom>
        </p:spPr>
      </p:pic>
      <p:pic>
        <p:nvPicPr>
          <p:cNvPr id="4" name="drawline505658553219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8" name="text136977582771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090" y="1238250"/>
            <a:ext cx="1470544" cy="1183958"/>
          </a:xfrm>
          <a:prstGeom prst="rect">
            <a:avLst/>
          </a:prstGeom>
        </p:spPr>
      </p:pic>
      <p:pic>
        <p:nvPicPr>
          <p:cNvPr id="9" name="text240405135874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361950"/>
            <a:ext cx="1327648" cy="322898"/>
          </a:xfrm>
          <a:prstGeom prst="rect">
            <a:avLst/>
          </a:prstGeom>
        </p:spPr>
      </p:pic>
      <p:pic>
        <p:nvPicPr>
          <p:cNvPr id="10" name="rect205699904325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455" y="6372225"/>
            <a:ext cx="3475340" cy="3475340"/>
          </a:xfrm>
          <a:prstGeom prst="rect">
            <a:avLst/>
          </a:prstGeom>
        </p:spPr>
      </p:pic>
      <p:pic>
        <p:nvPicPr>
          <p:cNvPr id="11" name="text243762378923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380" y="4219575"/>
            <a:ext cx="1619240" cy="1183958"/>
          </a:xfrm>
          <a:prstGeom prst="rect">
            <a:avLst/>
          </a:prstGeom>
        </p:spPr>
      </p:pic>
      <p:pic>
        <p:nvPicPr>
          <p:cNvPr id="16" name="rect26098409141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2279" y="3200400"/>
            <a:ext cx="3475340" cy="3475340"/>
          </a:xfrm>
          <a:prstGeom prst="rect">
            <a:avLst/>
          </a:prstGeom>
        </p:spPr>
      </p:pic>
      <p:pic>
        <p:nvPicPr>
          <p:cNvPr id="17" name="text447831079114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15315" y="1238250"/>
            <a:ext cx="1649269" cy="1183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4EF75-4AE1-791B-B78F-29B095A929F2}"/>
              </a:ext>
            </a:extLst>
          </p:cNvPr>
          <p:cNvSpPr txBox="1"/>
          <p:nvPr/>
        </p:nvSpPr>
        <p:spPr>
          <a:xfrm>
            <a:off x="7177085" y="7786729"/>
            <a:ext cx="393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진행</a:t>
            </a:r>
            <a:r>
              <a:rPr lang="ko-KR" altLang="en-US" dirty="0"/>
              <a:t> 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상황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74FB99-E040-CE46-1617-08D4B0000D38}"/>
              </a:ext>
            </a:extLst>
          </p:cNvPr>
          <p:cNvSpPr txBox="1"/>
          <p:nvPr/>
        </p:nvSpPr>
        <p:spPr>
          <a:xfrm>
            <a:off x="2857983" y="4599049"/>
            <a:ext cx="25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6FEBE-D6C3-1DBB-3292-ADE1C6A9A007}"/>
              </a:ext>
            </a:extLst>
          </p:cNvPr>
          <p:cNvSpPr txBox="1"/>
          <p:nvPr/>
        </p:nvSpPr>
        <p:spPr>
          <a:xfrm>
            <a:off x="11701974" y="4599049"/>
            <a:ext cx="487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dirty="0"/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상황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7C461689-EF10-D482-45E9-E03D7CB7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7"/>
    </mc:Choice>
    <mc:Fallback>
      <p:transition spd="slow" advTm="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drawline342497605650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3" name="text123701958205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4950" y="4267200"/>
            <a:ext cx="552725" cy="355187"/>
          </a:xfrm>
          <a:prstGeom prst="rect">
            <a:avLst/>
          </a:prstGeom>
        </p:spPr>
      </p:pic>
      <p:pic>
        <p:nvPicPr>
          <p:cNvPr id="6" name="rect754841512675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25" y="3977733"/>
            <a:ext cx="4772213" cy="1035321"/>
          </a:xfrm>
          <a:prstGeom prst="rect">
            <a:avLst/>
          </a:prstGeom>
        </p:spPr>
      </p:pic>
      <p:pic>
        <p:nvPicPr>
          <p:cNvPr id="7" name="rect222031610755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0625" y="1945593"/>
            <a:ext cx="4788923" cy="1035321"/>
          </a:xfrm>
          <a:prstGeom prst="rect">
            <a:avLst/>
          </a:prstGeom>
        </p:spPr>
      </p:pic>
      <p:pic>
        <p:nvPicPr>
          <p:cNvPr id="8" name="rect739978390753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0625" y="5898879"/>
            <a:ext cx="4822344" cy="1035321"/>
          </a:xfrm>
          <a:prstGeom prst="rect">
            <a:avLst/>
          </a:prstGeom>
        </p:spPr>
      </p:pic>
      <p:pic>
        <p:nvPicPr>
          <p:cNvPr id="9" name="rect25293025629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625" y="8022954"/>
            <a:ext cx="4755502" cy="1035321"/>
          </a:xfrm>
          <a:prstGeom prst="rect">
            <a:avLst/>
          </a:prstGeom>
        </p:spPr>
      </p:pic>
      <p:pic>
        <p:nvPicPr>
          <p:cNvPr id="10" name="drawline193829557929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025" y="2971800"/>
            <a:ext cx="14841062" cy="38100"/>
          </a:xfrm>
          <a:prstGeom prst="rect">
            <a:avLst/>
          </a:prstGeom>
        </p:spPr>
      </p:pic>
      <p:pic>
        <p:nvPicPr>
          <p:cNvPr id="11" name="drawline756927058087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025" y="4962525"/>
            <a:ext cx="14841062" cy="38100"/>
          </a:xfrm>
          <a:prstGeom prst="rect">
            <a:avLst/>
          </a:prstGeom>
        </p:spPr>
      </p:pic>
      <p:pic>
        <p:nvPicPr>
          <p:cNvPr id="12" name="drawline632317700199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025" y="9020175"/>
            <a:ext cx="14841062" cy="38100"/>
          </a:xfrm>
          <a:prstGeom prst="rect">
            <a:avLst/>
          </a:prstGeom>
        </p:spPr>
      </p:pic>
      <p:pic>
        <p:nvPicPr>
          <p:cNvPr id="13" name="drawline161195908379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025" y="6886575"/>
            <a:ext cx="14841062" cy="38100"/>
          </a:xfrm>
          <a:prstGeom prst="rect">
            <a:avLst/>
          </a:prstGeom>
        </p:spPr>
      </p:pic>
      <p:pic>
        <p:nvPicPr>
          <p:cNvPr id="14" name="text998725846675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7475" y="2123122"/>
            <a:ext cx="1829644" cy="753428"/>
          </a:xfrm>
          <a:prstGeom prst="rect">
            <a:avLst/>
          </a:prstGeom>
        </p:spPr>
      </p:pic>
      <p:pic>
        <p:nvPicPr>
          <p:cNvPr id="15" name="text925136743743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7475" y="4067175"/>
            <a:ext cx="1865281" cy="753428"/>
          </a:xfrm>
          <a:prstGeom prst="rect">
            <a:avLst/>
          </a:prstGeom>
        </p:spPr>
      </p:pic>
      <p:pic>
        <p:nvPicPr>
          <p:cNvPr id="16" name="text149360254117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9156" y="6029325"/>
            <a:ext cx="1865281" cy="753428"/>
          </a:xfrm>
          <a:prstGeom prst="rect">
            <a:avLst/>
          </a:prstGeom>
        </p:spPr>
      </p:pic>
      <p:pic>
        <p:nvPicPr>
          <p:cNvPr id="17" name="text670108087756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7475" y="8143875"/>
            <a:ext cx="1865281" cy="753427"/>
          </a:xfrm>
          <a:prstGeom prst="rect">
            <a:avLst/>
          </a:prstGeom>
        </p:spPr>
      </p:pic>
      <p:pic>
        <p:nvPicPr>
          <p:cNvPr id="18" name="text527236870908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2325" y="3286125"/>
            <a:ext cx="5584732" cy="1536992"/>
          </a:xfrm>
          <a:prstGeom prst="rect">
            <a:avLst/>
          </a:prstGeom>
        </p:spPr>
      </p:pic>
      <p:pic>
        <p:nvPicPr>
          <p:cNvPr id="19" name="text726652403329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82325" y="7362825"/>
            <a:ext cx="5584732" cy="1536992"/>
          </a:xfrm>
          <a:prstGeom prst="rect">
            <a:avLst/>
          </a:prstGeom>
        </p:spPr>
      </p:pic>
      <p:pic>
        <p:nvPicPr>
          <p:cNvPr id="20" name="text9649106139050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82325" y="1181100"/>
            <a:ext cx="5584732" cy="1536992"/>
          </a:xfrm>
          <a:prstGeom prst="rect">
            <a:avLst/>
          </a:prstGeom>
        </p:spPr>
      </p:pic>
      <p:pic>
        <p:nvPicPr>
          <p:cNvPr id="21" name="text3015965597468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2325" y="5172075"/>
            <a:ext cx="5584732" cy="15369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1E37A9-1BBD-929F-260F-B8A535284EAE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3576B848-8389-6568-34AF-F8DAF7701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3"/>
    </mc:Choice>
    <mc:Fallback>
      <p:transition spd="slow" advTm="1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DC0D9DFC-9ACD-DEDD-5ECE-A3832BA19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36" y="1262303"/>
            <a:ext cx="6180356" cy="8215072"/>
          </a:xfrm>
          <a:prstGeom prst="rect">
            <a:avLst/>
          </a:prstGeom>
        </p:spPr>
      </p:pic>
      <p:pic>
        <p:nvPicPr>
          <p:cNvPr id="19" name="그림 18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8B27EF6F-32D7-F34D-304C-9B853A5DE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136" y="1262303"/>
            <a:ext cx="6180356" cy="82150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0A9BADDB-BE34-92E6-902E-0D69C53B1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2"/>
    </mc:Choice>
    <mc:Fallback>
      <p:transition spd="slow" advTm="1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 descr="스크린샷, 텍스트, 소프트웨어, 직사각형이(가) 표시된 사진&#10;&#10;자동 생성된 설명">
            <a:extLst>
              <a:ext uri="{FF2B5EF4-FFF2-40B4-BE49-F238E27FC236}">
                <a16:creationId xmlns:a16="http://schemas.microsoft.com/office/drawing/2014/main" id="{C505FA7B-F85C-535D-67DB-E76A076F1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15" y="890338"/>
            <a:ext cx="15332769" cy="9160034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6B0FD56-C333-4174-9B86-6E9628C62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077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4"/>
    </mc:Choice>
    <mc:Fallback>
      <p:transition spd="slow" advTm="29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7866F2-7B3B-595E-2263-48CF2173D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7136" y="984892"/>
            <a:ext cx="15155157" cy="9061458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6B85696-BBEB-DBD5-3A42-FEC01D111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604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9"/>
    </mc:Choice>
    <mc:Fallback>
      <p:transition spd="slow" advTm="1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DC0CC-F775-D872-D8E7-B7A2D1F2B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20" y="1015106"/>
            <a:ext cx="15227165" cy="9104513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84F019F-6794-BF06-0236-8FB5C7651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023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91"/>
    </mc:Choice>
    <mc:Fallback>
      <p:transition spd="slow" advTm="2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 기능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A1DB1-A375-3E75-26B9-E7F236E42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5" y="963539"/>
            <a:ext cx="15443189" cy="9233676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A65064F-DAB7-CE81-955A-13AE9C61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469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4"/>
    </mc:Choice>
    <mc:Fallback>
      <p:transition spd="slow" advTm="1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drawline323178391238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2C640D0-5EFF-44D2-0567-3FB361477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255" y="1937890"/>
            <a:ext cx="11393490" cy="64112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E0AF34-DDD7-293C-33D6-4920E3666177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로그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913C7390-3492-D5A9-4048-E02A06FC3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7"/>
    </mc:Choice>
    <mc:Fallback>
      <p:transition spd="slow" advTm="1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87">
  <a:themeElements>
    <a:clrScheme name="Theme8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193</Words>
  <Application>Microsoft Office PowerPoint</Application>
  <PresentationFormat>사용자 지정</PresentationFormat>
  <Paragraphs>33</Paragraphs>
  <Slides>9</Slides>
  <Notes>9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함초롬돋움</vt:lpstr>
      <vt:lpstr>Theme87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민수 이</cp:lastModifiedBy>
  <cp:revision>6</cp:revision>
  <dcterms:created xsi:type="dcterms:W3CDTF">2024-05-15T03:32:25Z</dcterms:created>
  <dcterms:modified xsi:type="dcterms:W3CDTF">2024-05-29T03:15:54Z</dcterms:modified>
  <cp:category/>
</cp:coreProperties>
</file>